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8"/>
  </p:notesMasterIdLst>
  <p:handoutMasterIdLst>
    <p:handoutMasterId r:id="rId9"/>
  </p:handoutMasterIdLst>
  <p:sldIdLst>
    <p:sldId id="256" r:id="rId2"/>
    <p:sldId id="257" r:id="rId3"/>
    <p:sldId id="258" r:id="rId4"/>
    <p:sldId id="259" r:id="rId5"/>
    <p:sldId id="260" r:id="rId6"/>
    <p:sldId id="261" r:id="rId7"/>
  </p:sldIdLst>
  <p:sldSz cx="9144000" cy="5143500" type="screen16x9"/>
  <p:notesSz cx="6985000" cy="9283700"/>
  <p:embeddedFontLst>
    <p:embeddedFont>
      <p:font typeface="Open Sans" panose="020B0604020202020204" charset="0"/>
      <p:regular r:id="rId10"/>
      <p:bold r:id="rId11"/>
      <p:italic r:id="rId12"/>
      <p:boldItalic r:id="rId13"/>
    </p:embeddedFont>
    <p:embeddedFont>
      <p:font typeface="Alfa Slab One"/>
      <p:regular r:id="rId14"/>
    </p:embeddedFont>
    <p:embeddedFont>
      <p:font typeface="Proxima Nova" panose="020B0604020202020204"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108"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4.fntdata"/><Relationship Id="rId18"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font" Target="fonts/font7.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font" Target="fonts/font6.fntdata"/><Relationship Id="rId10" Type="http://schemas.openxmlformats.org/officeDocument/2006/relationships/font" Target="fonts/font1.fntdata"/><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font" Target="fonts/font5.fntdata"/><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sz="quarter" idx="1"/>
          </p:nvPr>
        </p:nvSpPr>
        <p:spPr>
          <a:xfrm>
            <a:off x="3956550" y="0"/>
            <a:ext cx="3026833" cy="465797"/>
          </a:xfrm>
          <a:prstGeom prst="rect">
            <a:avLst/>
          </a:prstGeom>
        </p:spPr>
        <p:txBody>
          <a:bodyPr vert="horz" lIns="92958" tIns="46479" rIns="92958" bIns="46479" rtlCol="0"/>
          <a:lstStyle>
            <a:lvl1pPr algn="r">
              <a:defRPr sz="1200"/>
            </a:lvl1pPr>
          </a:lstStyle>
          <a:p>
            <a:fld id="{0A1C596A-B7D3-420B-8D2B-00B10D9E9A45}" type="datetimeFigureOut">
              <a:rPr lang="en-US" smtClean="0"/>
              <a:t>9/7/2017</a:t>
            </a:fld>
            <a:endParaRPr lang="en-US"/>
          </a:p>
        </p:txBody>
      </p:sp>
      <p:sp>
        <p:nvSpPr>
          <p:cNvPr id="4" name="Footer Placeholder 3"/>
          <p:cNvSpPr>
            <a:spLocks noGrp="1"/>
          </p:cNvSpPr>
          <p:nvPr>
            <p:ph type="ftr" sz="quarter" idx="2"/>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a:p>
        </p:txBody>
      </p:sp>
      <p:sp>
        <p:nvSpPr>
          <p:cNvPr id="5" name="Slide Number Placeholder 4"/>
          <p:cNvSpPr>
            <a:spLocks noGrp="1"/>
          </p:cNvSpPr>
          <p:nvPr>
            <p:ph type="sldNum" sz="quarter" idx="3"/>
          </p:nvPr>
        </p:nvSpPr>
        <p:spPr>
          <a:xfrm>
            <a:off x="3956550" y="8817904"/>
            <a:ext cx="3026833" cy="465796"/>
          </a:xfrm>
          <a:prstGeom prst="rect">
            <a:avLst/>
          </a:prstGeom>
        </p:spPr>
        <p:txBody>
          <a:bodyPr vert="horz" lIns="92958" tIns="46479" rIns="92958" bIns="46479" rtlCol="0" anchor="b"/>
          <a:lstStyle>
            <a:lvl1pPr algn="r">
              <a:defRPr sz="1200"/>
            </a:lvl1pPr>
          </a:lstStyle>
          <a:p>
            <a:fld id="{25E7D5A3-E3CC-4E00-A0B9-EE8C717CE3F5}" type="slidenum">
              <a:rPr lang="en-US" smtClean="0"/>
              <a:t>‹#›</a:t>
            </a:fld>
            <a:endParaRPr lang="en-US"/>
          </a:p>
        </p:txBody>
      </p:sp>
    </p:spTree>
    <p:extLst>
      <p:ext uri="{BB962C8B-B14F-4D97-AF65-F5344CB8AC3E}">
        <p14:creationId xmlns:p14="http://schemas.microsoft.com/office/powerpoint/2010/main" val="16428836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98463" y="696913"/>
            <a:ext cx="6189662" cy="34813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98500" y="4409758"/>
            <a:ext cx="5588000" cy="4177665"/>
          </a:xfrm>
          <a:prstGeom prst="rect">
            <a:avLst/>
          </a:prstGeom>
          <a:noFill/>
          <a:ln>
            <a:noFill/>
          </a:ln>
        </p:spPr>
        <p:txBody>
          <a:bodyPr wrap="square" lIns="92943" tIns="92943" rIns="92943" bIns="92943"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398463" y="696913"/>
            <a:ext cx="6188075" cy="34813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 name="Shape 54"/>
          <p:cNvSpPr txBox="1">
            <a:spLocks noGrp="1"/>
          </p:cNvSpPr>
          <p:nvPr>
            <p:ph type="body" idx="1"/>
          </p:nvPr>
        </p:nvSpPr>
        <p:spPr>
          <a:xfrm>
            <a:off x="698500" y="4409758"/>
            <a:ext cx="5588000" cy="4177665"/>
          </a:xfrm>
          <a:prstGeom prst="rect">
            <a:avLst/>
          </a:prstGeom>
        </p:spPr>
        <p:txBody>
          <a:bodyPr wrap="square" lIns="92943" tIns="92943" rIns="92943" bIns="92943" anchor="t" anchorCtr="0">
            <a:noAutofit/>
          </a:bodyPr>
          <a:lstStyle/>
          <a:p>
            <a:pPr>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98463" y="696913"/>
            <a:ext cx="6188075" cy="34813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98500" y="4409758"/>
            <a:ext cx="5588000" cy="4177665"/>
          </a:xfrm>
          <a:prstGeom prst="rect">
            <a:avLst/>
          </a:prstGeom>
        </p:spPr>
        <p:txBody>
          <a:bodyPr wrap="square" lIns="92943" tIns="92943" rIns="92943" bIns="92943" anchor="t" anchorCtr="0">
            <a:noAutofit/>
          </a:bodyPr>
          <a:lstStyle/>
          <a:p>
            <a:pPr>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398463" y="696913"/>
            <a:ext cx="6188075" cy="34813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Shape 67"/>
          <p:cNvSpPr txBox="1">
            <a:spLocks noGrp="1"/>
          </p:cNvSpPr>
          <p:nvPr>
            <p:ph type="body" idx="1"/>
          </p:nvPr>
        </p:nvSpPr>
        <p:spPr>
          <a:xfrm>
            <a:off x="698500" y="4409758"/>
            <a:ext cx="5588000" cy="4177665"/>
          </a:xfrm>
          <a:prstGeom prst="rect">
            <a:avLst/>
          </a:prstGeom>
        </p:spPr>
        <p:txBody>
          <a:bodyPr wrap="square" lIns="92943" tIns="92943" rIns="92943" bIns="92943" anchor="t" anchorCtr="0">
            <a:noAutofit/>
          </a:bodyPr>
          <a:lstStyle/>
          <a:p>
            <a:pPr>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398463" y="696913"/>
            <a:ext cx="6188075" cy="34813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98500" y="4409758"/>
            <a:ext cx="5588000" cy="4177665"/>
          </a:xfrm>
          <a:prstGeom prst="rect">
            <a:avLst/>
          </a:prstGeom>
        </p:spPr>
        <p:txBody>
          <a:bodyPr wrap="square" lIns="92943" tIns="92943" rIns="92943" bIns="92943" anchor="t" anchorCtr="0">
            <a:noAutofit/>
          </a:bodyPr>
          <a:lstStyle/>
          <a:p>
            <a:pPr>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98463" y="696913"/>
            <a:ext cx="6188075" cy="34813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98500" y="4409758"/>
            <a:ext cx="5588000" cy="4177665"/>
          </a:xfrm>
          <a:prstGeom prst="rect">
            <a:avLst/>
          </a:prstGeom>
        </p:spPr>
        <p:txBody>
          <a:bodyPr wrap="square" lIns="92943" tIns="92943" rIns="92943" bIns="92943" anchor="t" anchorCtr="0">
            <a:noAutofit/>
          </a:bodyPr>
          <a:lstStyle/>
          <a:p>
            <a:pPr>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98463" y="696913"/>
            <a:ext cx="6188075" cy="34813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98500" y="4409758"/>
            <a:ext cx="5588000" cy="4177665"/>
          </a:xfrm>
          <a:prstGeom prst="rect">
            <a:avLst/>
          </a:prstGeom>
        </p:spPr>
        <p:txBody>
          <a:bodyPr wrap="square" lIns="92943" tIns="92943" rIns="92943" bIns="92943" anchor="t" anchorCtr="0">
            <a:noAutofit/>
          </a:bodyPr>
          <a:lstStyle/>
          <a:p>
            <a:pPr>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cxnSp>
        <p:nvCxnSpPr>
          <p:cNvPr id="10" name="Shape 10"/>
          <p:cNvCxnSpPr/>
          <p:nvPr/>
        </p:nvCxnSpPr>
        <p:spPr>
          <a:xfrm>
            <a:off x="4278300" y="2751162"/>
            <a:ext cx="587400" cy="0"/>
          </a:xfrm>
          <a:prstGeom prst="straightConnector1">
            <a:avLst/>
          </a:prstGeom>
          <a:noFill/>
          <a:ln w="76200" cap="flat" cmpd="sng">
            <a:solidFill>
              <a:schemeClr val="dk1"/>
            </a:solidFill>
            <a:prstDash val="solid"/>
            <a:round/>
            <a:headEnd type="none" w="med" len="med"/>
            <a:tailEnd type="none" w="med" len="med"/>
          </a:ln>
        </p:spPr>
      </p:cxnSp>
      <p:sp>
        <p:nvSpPr>
          <p:cNvPr id="11" name="Shape 11"/>
          <p:cNvSpPr txBox="1">
            <a:spLocks noGrp="1"/>
          </p:cNvSpPr>
          <p:nvPr>
            <p:ph type="ctrTitle"/>
          </p:nvPr>
        </p:nvSpPr>
        <p:spPr>
          <a:xfrm>
            <a:off x="311700" y="595975"/>
            <a:ext cx="8520600" cy="1957800"/>
          </a:xfrm>
          <a:prstGeom prst="rect">
            <a:avLst/>
          </a:prstGeom>
        </p:spPr>
        <p:txBody>
          <a:bodyPr wrap="square" lIns="91425" tIns="91425" rIns="91425" bIns="91425" anchor="b" anchorCtr="0"/>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a:endParaRPr/>
          </a:p>
        </p:txBody>
      </p:sp>
      <p:sp>
        <p:nvSpPr>
          <p:cNvPr id="12" name="Shape 12"/>
          <p:cNvSpPr txBox="1">
            <a:spLocks noGrp="1"/>
          </p:cNvSpPr>
          <p:nvPr>
            <p:ph type="subTitle" idx="1"/>
          </p:nvPr>
        </p:nvSpPr>
        <p:spPr>
          <a:xfrm>
            <a:off x="311700" y="3165823"/>
            <a:ext cx="8520600" cy="733500"/>
          </a:xfrm>
          <a:prstGeom prst="rect">
            <a:avLst/>
          </a:prstGeom>
        </p:spPr>
        <p:txBody>
          <a:bodyPr wrap="square" lIns="91425" tIns="91425" rIns="91425" bIns="91425" anchor="t" anchorCtr="0"/>
          <a:lstStyle>
            <a:lvl1pPr lvl="0" algn="ctr">
              <a:lnSpc>
                <a:spcPct val="100000"/>
              </a:lnSpc>
              <a:spcBef>
                <a:spcPts val="0"/>
              </a:spcBef>
              <a:spcAft>
                <a:spcPts val="0"/>
              </a:spcAft>
              <a:buSzPct val="100000"/>
              <a:buNone/>
              <a:defRPr sz="2400"/>
            </a:lvl1pPr>
            <a:lvl2pPr lvl="1" algn="ctr">
              <a:lnSpc>
                <a:spcPct val="100000"/>
              </a:lnSpc>
              <a:spcBef>
                <a:spcPts val="0"/>
              </a:spcBef>
              <a:spcAft>
                <a:spcPts val="0"/>
              </a:spcAft>
              <a:buSzPct val="100000"/>
              <a:buNone/>
              <a:defRPr sz="2400"/>
            </a:lvl2pPr>
            <a:lvl3pPr lvl="2" algn="ctr">
              <a:lnSpc>
                <a:spcPct val="100000"/>
              </a:lnSpc>
              <a:spcBef>
                <a:spcPts val="0"/>
              </a:spcBef>
              <a:spcAft>
                <a:spcPts val="0"/>
              </a:spcAft>
              <a:buSzPct val="100000"/>
              <a:buNone/>
              <a:defRPr sz="2400"/>
            </a:lvl3pPr>
            <a:lvl4pPr lvl="3" algn="ctr">
              <a:lnSpc>
                <a:spcPct val="100000"/>
              </a:lnSpc>
              <a:spcBef>
                <a:spcPts val="0"/>
              </a:spcBef>
              <a:spcAft>
                <a:spcPts val="0"/>
              </a:spcAft>
              <a:buSzPct val="100000"/>
              <a:buNone/>
              <a:defRPr sz="2400"/>
            </a:lvl4pPr>
            <a:lvl5pPr lvl="4" algn="ctr">
              <a:lnSpc>
                <a:spcPct val="100000"/>
              </a:lnSpc>
              <a:spcBef>
                <a:spcPts val="0"/>
              </a:spcBef>
              <a:spcAft>
                <a:spcPts val="0"/>
              </a:spcAft>
              <a:buSzPct val="100000"/>
              <a:buNone/>
              <a:defRPr sz="2400"/>
            </a:lvl5pPr>
            <a:lvl6pPr lvl="5" algn="ctr">
              <a:lnSpc>
                <a:spcPct val="100000"/>
              </a:lnSpc>
              <a:spcBef>
                <a:spcPts val="0"/>
              </a:spcBef>
              <a:spcAft>
                <a:spcPts val="0"/>
              </a:spcAft>
              <a:buSzPct val="100000"/>
              <a:buNone/>
              <a:defRPr sz="2400"/>
            </a:lvl6pPr>
            <a:lvl7pPr lvl="6" algn="ctr">
              <a:lnSpc>
                <a:spcPct val="100000"/>
              </a:lnSpc>
              <a:spcBef>
                <a:spcPts val="0"/>
              </a:spcBef>
              <a:spcAft>
                <a:spcPts val="0"/>
              </a:spcAft>
              <a:buSzPct val="100000"/>
              <a:buNone/>
              <a:defRPr sz="2400"/>
            </a:lvl7pPr>
            <a:lvl8pPr lvl="7" algn="ctr">
              <a:lnSpc>
                <a:spcPct val="100000"/>
              </a:lnSpc>
              <a:spcBef>
                <a:spcPts val="0"/>
              </a:spcBef>
              <a:spcAft>
                <a:spcPts val="0"/>
              </a:spcAft>
              <a:buSzPct val="100000"/>
              <a:buNone/>
              <a:defRPr sz="2400"/>
            </a:lvl8pPr>
            <a:lvl9pPr lvl="8" algn="ctr">
              <a:lnSpc>
                <a:spcPct val="100000"/>
              </a:lnSpc>
              <a:spcBef>
                <a:spcPts val="0"/>
              </a:spcBef>
              <a:spcAft>
                <a:spcPts val="0"/>
              </a:spcAft>
              <a:buSzPct val="100000"/>
              <a:buNone/>
              <a:defRPr sz="2400"/>
            </a:lvl9pPr>
          </a:lstStyle>
          <a:p>
            <a:endParaRPr/>
          </a:p>
        </p:txBody>
      </p:sp>
      <p:sp>
        <p:nvSpPr>
          <p:cNvPr id="13" name="Shape 13"/>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311700" y="1167925"/>
            <a:ext cx="8520600" cy="1980000"/>
          </a:xfrm>
          <a:prstGeom prst="rect">
            <a:avLst/>
          </a:prstGeom>
        </p:spPr>
        <p:txBody>
          <a:bodyPr wrap="square" lIns="91425" tIns="91425" rIns="91425" bIns="91425" anchor="ctr" anchorCtr="0"/>
          <a:lstStyle>
            <a:lvl1pPr lvl="0" algn="ctr">
              <a:spcBef>
                <a:spcPts val="0"/>
              </a:spcBef>
              <a:buClr>
                <a:schemeClr val="dk1"/>
              </a:buClr>
              <a:buSzPct val="100000"/>
              <a:defRPr sz="11000">
                <a:solidFill>
                  <a:schemeClr val="dk1"/>
                </a:solidFill>
              </a:defRPr>
            </a:lvl1pPr>
            <a:lvl2pPr lvl="1" algn="ctr">
              <a:spcBef>
                <a:spcPts val="0"/>
              </a:spcBef>
              <a:buClr>
                <a:schemeClr val="dk1"/>
              </a:buClr>
              <a:buSzPct val="100000"/>
              <a:defRPr sz="11000">
                <a:solidFill>
                  <a:schemeClr val="dk1"/>
                </a:solidFill>
              </a:defRPr>
            </a:lvl2pPr>
            <a:lvl3pPr lvl="2" algn="ctr">
              <a:spcBef>
                <a:spcPts val="0"/>
              </a:spcBef>
              <a:buClr>
                <a:schemeClr val="dk1"/>
              </a:buClr>
              <a:buSzPct val="100000"/>
              <a:defRPr sz="11000">
                <a:solidFill>
                  <a:schemeClr val="dk1"/>
                </a:solidFill>
              </a:defRPr>
            </a:lvl3pPr>
            <a:lvl4pPr lvl="3" algn="ctr">
              <a:spcBef>
                <a:spcPts val="0"/>
              </a:spcBef>
              <a:buClr>
                <a:schemeClr val="dk1"/>
              </a:buClr>
              <a:buSzPct val="100000"/>
              <a:defRPr sz="11000">
                <a:solidFill>
                  <a:schemeClr val="dk1"/>
                </a:solidFill>
              </a:defRPr>
            </a:lvl4pPr>
            <a:lvl5pPr lvl="4" algn="ctr">
              <a:spcBef>
                <a:spcPts val="0"/>
              </a:spcBef>
              <a:buClr>
                <a:schemeClr val="dk1"/>
              </a:buClr>
              <a:buSzPct val="100000"/>
              <a:defRPr sz="11000">
                <a:solidFill>
                  <a:schemeClr val="dk1"/>
                </a:solidFill>
              </a:defRPr>
            </a:lvl5pPr>
            <a:lvl6pPr lvl="5" algn="ctr">
              <a:spcBef>
                <a:spcPts val="0"/>
              </a:spcBef>
              <a:buClr>
                <a:schemeClr val="dk1"/>
              </a:buClr>
              <a:buSzPct val="100000"/>
              <a:defRPr sz="11000">
                <a:solidFill>
                  <a:schemeClr val="dk1"/>
                </a:solidFill>
              </a:defRPr>
            </a:lvl6pPr>
            <a:lvl7pPr lvl="6" algn="ctr">
              <a:spcBef>
                <a:spcPts val="0"/>
              </a:spcBef>
              <a:buClr>
                <a:schemeClr val="dk1"/>
              </a:buClr>
              <a:buSzPct val="100000"/>
              <a:defRPr sz="11000">
                <a:solidFill>
                  <a:schemeClr val="dk1"/>
                </a:solidFill>
              </a:defRPr>
            </a:lvl7pPr>
            <a:lvl8pPr lvl="7" algn="ctr">
              <a:spcBef>
                <a:spcPts val="0"/>
              </a:spcBef>
              <a:buClr>
                <a:schemeClr val="dk1"/>
              </a:buClr>
              <a:buSzPct val="100000"/>
              <a:defRPr sz="11000">
                <a:solidFill>
                  <a:schemeClr val="dk1"/>
                </a:solidFill>
              </a:defRPr>
            </a:lvl8pPr>
            <a:lvl9pPr lvl="8" algn="ctr">
              <a:spcBef>
                <a:spcPts val="0"/>
              </a:spcBef>
              <a:buClr>
                <a:schemeClr val="dk1"/>
              </a:buClr>
              <a:buSzPct val="100000"/>
              <a:defRPr sz="11000">
                <a:solidFill>
                  <a:schemeClr val="dk1"/>
                </a:solidFill>
              </a:defRPr>
            </a:lvl9pPr>
          </a:lstStyle>
          <a:p>
            <a:endParaRPr/>
          </a:p>
        </p:txBody>
      </p:sp>
      <p:sp>
        <p:nvSpPr>
          <p:cNvPr id="48" name="Shape 48"/>
          <p:cNvSpPr txBox="1">
            <a:spLocks noGrp="1"/>
          </p:cNvSpPr>
          <p:nvPr>
            <p:ph type="body" idx="1"/>
          </p:nvPr>
        </p:nvSpPr>
        <p:spPr>
          <a:xfrm>
            <a:off x="311700" y="3224250"/>
            <a:ext cx="8520600" cy="1071600"/>
          </a:xfrm>
          <a:prstGeom prst="rect">
            <a:avLst/>
          </a:prstGeom>
        </p:spPr>
        <p:txBody>
          <a:bodyPr wrap="square"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9" name="Shape 49"/>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0"/>
        <p:cNvGrpSpPr/>
        <p:nvPr/>
      </p:nvGrpSpPr>
      <p:grpSpPr>
        <a:xfrm>
          <a:off x="0" y="0"/>
          <a:ext cx="0" cy="0"/>
          <a:chOff x="0" y="0"/>
          <a:chExt cx="0" cy="0"/>
        </a:xfrm>
      </p:grpSpPr>
      <p:sp>
        <p:nvSpPr>
          <p:cNvPr id="51" name="Shape 51"/>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311700" y="2480550"/>
            <a:ext cx="8114400" cy="2445900"/>
          </a:xfrm>
          <a:prstGeom prst="rect">
            <a:avLst/>
          </a:prstGeom>
        </p:spPr>
        <p:txBody>
          <a:bodyPr wrap="square" lIns="91425" tIns="91425" rIns="91425" bIns="91425" anchor="b" anchorCtr="0"/>
          <a:lstStyle>
            <a:lvl1pPr lvl="0">
              <a:spcBef>
                <a:spcPts val="0"/>
              </a:spcBef>
              <a:buClr>
                <a:schemeClr val="lt1"/>
              </a:buClr>
              <a:buSzPct val="100000"/>
              <a:defRPr sz="6800">
                <a:solidFill>
                  <a:schemeClr val="lt1"/>
                </a:solidFill>
              </a:defRPr>
            </a:lvl1pPr>
            <a:lvl2pPr lvl="1">
              <a:spcBef>
                <a:spcPts val="0"/>
              </a:spcBef>
              <a:buClr>
                <a:schemeClr val="lt1"/>
              </a:buClr>
              <a:buSzPct val="100000"/>
              <a:defRPr sz="6800">
                <a:solidFill>
                  <a:schemeClr val="lt1"/>
                </a:solidFill>
              </a:defRPr>
            </a:lvl2pPr>
            <a:lvl3pPr lvl="2">
              <a:spcBef>
                <a:spcPts val="0"/>
              </a:spcBef>
              <a:buClr>
                <a:schemeClr val="lt1"/>
              </a:buClr>
              <a:buSzPct val="100000"/>
              <a:defRPr sz="6800">
                <a:solidFill>
                  <a:schemeClr val="lt1"/>
                </a:solidFill>
              </a:defRPr>
            </a:lvl3pPr>
            <a:lvl4pPr lvl="3">
              <a:spcBef>
                <a:spcPts val="0"/>
              </a:spcBef>
              <a:buClr>
                <a:schemeClr val="lt1"/>
              </a:buClr>
              <a:buSzPct val="100000"/>
              <a:defRPr sz="6800">
                <a:solidFill>
                  <a:schemeClr val="lt1"/>
                </a:solidFill>
              </a:defRPr>
            </a:lvl4pPr>
            <a:lvl5pPr lvl="4">
              <a:spcBef>
                <a:spcPts val="0"/>
              </a:spcBef>
              <a:buClr>
                <a:schemeClr val="lt1"/>
              </a:buClr>
              <a:buSzPct val="100000"/>
              <a:defRPr sz="6800">
                <a:solidFill>
                  <a:schemeClr val="lt1"/>
                </a:solidFill>
              </a:defRPr>
            </a:lvl5pPr>
            <a:lvl6pPr lvl="5">
              <a:spcBef>
                <a:spcPts val="0"/>
              </a:spcBef>
              <a:buClr>
                <a:schemeClr val="lt1"/>
              </a:buClr>
              <a:buSzPct val="100000"/>
              <a:defRPr sz="6800">
                <a:solidFill>
                  <a:schemeClr val="lt1"/>
                </a:solidFill>
              </a:defRPr>
            </a:lvl6pPr>
            <a:lvl7pPr lvl="6">
              <a:spcBef>
                <a:spcPts val="0"/>
              </a:spcBef>
              <a:buClr>
                <a:schemeClr val="lt1"/>
              </a:buClr>
              <a:buSzPct val="100000"/>
              <a:defRPr sz="6800">
                <a:solidFill>
                  <a:schemeClr val="lt1"/>
                </a:solidFill>
              </a:defRPr>
            </a:lvl7pPr>
            <a:lvl8pPr lvl="7">
              <a:spcBef>
                <a:spcPts val="0"/>
              </a:spcBef>
              <a:buClr>
                <a:schemeClr val="lt1"/>
              </a:buClr>
              <a:buSzPct val="100000"/>
              <a:defRPr sz="6800">
                <a:solidFill>
                  <a:schemeClr val="lt1"/>
                </a:solidFill>
              </a:defRPr>
            </a:lvl8pPr>
            <a:lvl9pPr lvl="8">
              <a:spcBef>
                <a:spcPts val="0"/>
              </a:spcBef>
              <a:buClr>
                <a:schemeClr val="lt1"/>
              </a:buClr>
              <a:buSzPct val="100000"/>
              <a:defRPr sz="6800">
                <a:solidFill>
                  <a:schemeClr val="lt1"/>
                </a:solidFill>
              </a:defRPr>
            </a:lvl9pPr>
          </a:lstStyle>
          <a:p>
            <a:endParaRPr/>
          </a:p>
        </p:txBody>
      </p:sp>
      <p:sp>
        <p:nvSpPr>
          <p:cNvPr id="16" name="Shape 16"/>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body" idx="1"/>
          </p:nvPr>
        </p:nvSpPr>
        <p:spPr>
          <a:xfrm>
            <a:off x="311700" y="1152475"/>
            <a:ext cx="8520600" cy="34164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0" name="Shape 20"/>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body" idx="1"/>
          </p:nvPr>
        </p:nvSpPr>
        <p:spPr>
          <a:xfrm>
            <a:off x="311700" y="1152475"/>
            <a:ext cx="3999900" cy="34164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body" idx="2"/>
          </p:nvPr>
        </p:nvSpPr>
        <p:spPr>
          <a:xfrm>
            <a:off x="4832400" y="1152475"/>
            <a:ext cx="3999900" cy="34164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5" name="Shape 25"/>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 name="Shape 28"/>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631800"/>
            <a:ext cx="2808000" cy="755700"/>
          </a:xfrm>
          <a:prstGeom prst="rect">
            <a:avLst/>
          </a:prstGeom>
        </p:spPr>
        <p:txBody>
          <a:bodyPr wrap="square"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1" name="Shape 31"/>
          <p:cNvSpPr txBox="1">
            <a:spLocks noGrp="1"/>
          </p:cNvSpPr>
          <p:nvPr>
            <p:ph type="body" idx="1"/>
          </p:nvPr>
        </p:nvSpPr>
        <p:spPr>
          <a:xfrm>
            <a:off x="311700" y="1490875"/>
            <a:ext cx="2808000" cy="3078000"/>
          </a:xfrm>
          <a:prstGeom prst="rect">
            <a:avLst/>
          </a:prstGeom>
        </p:spPr>
        <p:txBody>
          <a:bodyPr wrap="square"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2" name="Shape 32"/>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3"/>
        </a:solidFill>
        <a:effectLst/>
      </p:bgPr>
    </p:bg>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90250" y="526350"/>
            <a:ext cx="5683800" cy="4090800"/>
          </a:xfrm>
          <a:prstGeom prst="rect">
            <a:avLst/>
          </a:prstGeom>
        </p:spPr>
        <p:txBody>
          <a:bodyPr wrap="square" lIns="91425" tIns="91425" rIns="91425" bIns="91425" anchor="ctr" anchorCtr="0"/>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a:endParaRPr/>
          </a:p>
        </p:txBody>
      </p:sp>
      <p:sp>
        <p:nvSpPr>
          <p:cNvPr id="35" name="Shape 35"/>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6"/>
        <p:cNvGrpSpPr/>
        <p:nvPr/>
      </p:nvGrpSpPr>
      <p:grpSpPr>
        <a:xfrm>
          <a:off x="0" y="0"/>
          <a:ext cx="0" cy="0"/>
          <a:chOff x="0" y="0"/>
          <a:chExt cx="0" cy="0"/>
        </a:xfrm>
      </p:grpSpPr>
      <p:sp>
        <p:nvSpPr>
          <p:cNvPr id="37" name="Shape 37"/>
          <p:cNvSpPr/>
          <p:nvPr/>
        </p:nvSpPr>
        <p:spPr>
          <a:xfrm>
            <a:off x="4572000" y="100"/>
            <a:ext cx="4572000" cy="5143500"/>
          </a:xfrm>
          <a:prstGeom prst="rect">
            <a:avLst/>
          </a:prstGeom>
          <a:solidFill>
            <a:schemeClr val="dk1"/>
          </a:solidFill>
          <a:ln>
            <a:noFill/>
          </a:ln>
        </p:spPr>
        <p:txBody>
          <a:bodyPr wrap="square" lIns="91425" tIns="91425" rIns="91425" bIns="91425" anchor="ctr" anchorCtr="0">
            <a:noAutofit/>
          </a:bodyPr>
          <a:lstStyle/>
          <a:p>
            <a:pPr lvl="0">
              <a:spcBef>
                <a:spcPts val="0"/>
              </a:spcBef>
              <a:buNone/>
            </a:pPr>
            <a:endParaRPr/>
          </a:p>
        </p:txBody>
      </p:sp>
      <p:cxnSp>
        <p:nvCxnSpPr>
          <p:cNvPr id="38" name="Shape 38"/>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39" name="Shape 39"/>
          <p:cNvSpPr txBox="1">
            <a:spLocks noGrp="1"/>
          </p:cNvSpPr>
          <p:nvPr>
            <p:ph type="title"/>
          </p:nvPr>
        </p:nvSpPr>
        <p:spPr>
          <a:xfrm>
            <a:off x="265500" y="1375599"/>
            <a:ext cx="4045200" cy="1551900"/>
          </a:xfrm>
          <a:prstGeom prst="rect">
            <a:avLst/>
          </a:prstGeom>
        </p:spPr>
        <p:txBody>
          <a:bodyPr wrap="square" lIns="91425" tIns="91425" rIns="91425" bIns="91425" anchor="b" anchorCtr="0"/>
          <a:lstStyle>
            <a:lvl1pPr lvl="0" algn="ctr">
              <a:spcBef>
                <a:spcPts val="0"/>
              </a:spcBef>
              <a:buSzPct val="100000"/>
              <a:defRPr sz="3800"/>
            </a:lvl1pPr>
            <a:lvl2pPr lvl="1" algn="ctr">
              <a:spcBef>
                <a:spcPts val="0"/>
              </a:spcBef>
              <a:buSzPct val="100000"/>
              <a:defRPr sz="3800"/>
            </a:lvl2pPr>
            <a:lvl3pPr lvl="2" algn="ctr">
              <a:spcBef>
                <a:spcPts val="0"/>
              </a:spcBef>
              <a:buSzPct val="100000"/>
              <a:defRPr sz="3800"/>
            </a:lvl3pPr>
            <a:lvl4pPr lvl="3" algn="ctr">
              <a:spcBef>
                <a:spcPts val="0"/>
              </a:spcBef>
              <a:buSzPct val="100000"/>
              <a:defRPr sz="3800"/>
            </a:lvl4pPr>
            <a:lvl5pPr lvl="4" algn="ctr">
              <a:spcBef>
                <a:spcPts val="0"/>
              </a:spcBef>
              <a:buSzPct val="100000"/>
              <a:defRPr sz="3800"/>
            </a:lvl5pPr>
            <a:lvl6pPr lvl="5" algn="ctr">
              <a:spcBef>
                <a:spcPts val="0"/>
              </a:spcBef>
              <a:buSzPct val="100000"/>
              <a:defRPr sz="3800"/>
            </a:lvl6pPr>
            <a:lvl7pPr lvl="6" algn="ctr">
              <a:spcBef>
                <a:spcPts val="0"/>
              </a:spcBef>
              <a:buSzPct val="100000"/>
              <a:defRPr sz="3800"/>
            </a:lvl7pPr>
            <a:lvl8pPr lvl="7" algn="ctr">
              <a:spcBef>
                <a:spcPts val="0"/>
              </a:spcBef>
              <a:buSzPct val="100000"/>
              <a:defRPr sz="3800"/>
            </a:lvl8pPr>
            <a:lvl9pPr lvl="8" algn="ctr">
              <a:spcBef>
                <a:spcPts val="0"/>
              </a:spcBef>
              <a:buSzPct val="100000"/>
              <a:defRPr sz="3800"/>
            </a:lvl9pPr>
          </a:lstStyle>
          <a:p>
            <a:endParaRPr/>
          </a:p>
        </p:txBody>
      </p:sp>
      <p:sp>
        <p:nvSpPr>
          <p:cNvPr id="40" name="Shape 40"/>
          <p:cNvSpPr txBox="1">
            <a:spLocks noGrp="1"/>
          </p:cNvSpPr>
          <p:nvPr>
            <p:ph type="subTitle" idx="1"/>
          </p:nvPr>
        </p:nvSpPr>
        <p:spPr>
          <a:xfrm>
            <a:off x="265500" y="2981125"/>
            <a:ext cx="4045200" cy="1345499"/>
          </a:xfrm>
          <a:prstGeom prst="rect">
            <a:avLst/>
          </a:prstGeom>
        </p:spPr>
        <p:txBody>
          <a:bodyPr wrap="square" lIns="91425" tIns="91425" rIns="91425" bIns="91425" anchor="t" anchorCtr="0"/>
          <a:lstStyle>
            <a:lvl1pPr lvl="0" algn="ctr">
              <a:lnSpc>
                <a:spcPct val="100000"/>
              </a:lnSpc>
              <a:spcBef>
                <a:spcPts val="0"/>
              </a:spcBef>
              <a:spcAft>
                <a:spcPts val="0"/>
              </a:spcAft>
              <a:buNone/>
              <a:defRPr/>
            </a:lvl1pPr>
            <a:lvl2pPr lvl="1" algn="ctr">
              <a:lnSpc>
                <a:spcPct val="100000"/>
              </a:lnSpc>
              <a:spcBef>
                <a:spcPts val="0"/>
              </a:spcBef>
              <a:spcAft>
                <a:spcPts val="0"/>
              </a:spcAft>
              <a:buSzPct val="100000"/>
              <a:buNone/>
              <a:defRPr sz="1800"/>
            </a:lvl2pPr>
            <a:lvl3pPr lvl="2" algn="ctr">
              <a:lnSpc>
                <a:spcPct val="100000"/>
              </a:lnSpc>
              <a:spcBef>
                <a:spcPts val="0"/>
              </a:spcBef>
              <a:spcAft>
                <a:spcPts val="0"/>
              </a:spcAft>
              <a:buSzPct val="100000"/>
              <a:buNone/>
              <a:defRPr sz="1800"/>
            </a:lvl3pPr>
            <a:lvl4pPr lvl="3" algn="ctr">
              <a:lnSpc>
                <a:spcPct val="100000"/>
              </a:lnSpc>
              <a:spcBef>
                <a:spcPts val="0"/>
              </a:spcBef>
              <a:spcAft>
                <a:spcPts val="0"/>
              </a:spcAft>
              <a:buSzPct val="100000"/>
              <a:buNone/>
              <a:defRPr sz="1800"/>
            </a:lvl4pPr>
            <a:lvl5pPr lvl="4" algn="ctr">
              <a:lnSpc>
                <a:spcPct val="100000"/>
              </a:lnSpc>
              <a:spcBef>
                <a:spcPts val="0"/>
              </a:spcBef>
              <a:spcAft>
                <a:spcPts val="0"/>
              </a:spcAft>
              <a:buSzPct val="100000"/>
              <a:buNone/>
              <a:defRPr sz="1800"/>
            </a:lvl5pPr>
            <a:lvl6pPr lvl="5" algn="ctr">
              <a:lnSpc>
                <a:spcPct val="100000"/>
              </a:lnSpc>
              <a:spcBef>
                <a:spcPts val="0"/>
              </a:spcBef>
              <a:spcAft>
                <a:spcPts val="0"/>
              </a:spcAft>
              <a:buSzPct val="100000"/>
              <a:buNone/>
              <a:defRPr sz="1800"/>
            </a:lvl6pPr>
            <a:lvl7pPr lvl="6" algn="ctr">
              <a:lnSpc>
                <a:spcPct val="100000"/>
              </a:lnSpc>
              <a:spcBef>
                <a:spcPts val="0"/>
              </a:spcBef>
              <a:spcAft>
                <a:spcPts val="0"/>
              </a:spcAft>
              <a:buSzPct val="100000"/>
              <a:buNone/>
              <a:defRPr sz="1800"/>
            </a:lvl7pPr>
            <a:lvl8pPr lvl="7" algn="ctr">
              <a:lnSpc>
                <a:spcPct val="100000"/>
              </a:lnSpc>
              <a:spcBef>
                <a:spcPts val="0"/>
              </a:spcBef>
              <a:spcAft>
                <a:spcPts val="0"/>
              </a:spcAft>
              <a:buSzPct val="100000"/>
              <a:buNone/>
              <a:defRPr sz="1800"/>
            </a:lvl8pPr>
            <a:lvl9pPr lvl="8" algn="ctr">
              <a:lnSpc>
                <a:spcPct val="100000"/>
              </a:lnSpc>
              <a:spcBef>
                <a:spcPts val="0"/>
              </a:spcBef>
              <a:spcAft>
                <a:spcPts val="0"/>
              </a:spcAft>
              <a:buSzPct val="100000"/>
              <a:buNone/>
              <a:defRPr sz="1800"/>
            </a:lvl9pPr>
          </a:lstStyle>
          <a:p>
            <a:endParaRPr/>
          </a:p>
        </p:txBody>
      </p:sp>
      <p:sp>
        <p:nvSpPr>
          <p:cNvPr id="41" name="Shape 41"/>
          <p:cNvSpPr txBox="1">
            <a:spLocks noGrp="1"/>
          </p:cNvSpPr>
          <p:nvPr>
            <p:ph type="body" idx="2"/>
          </p:nvPr>
        </p:nvSpPr>
        <p:spPr>
          <a:xfrm>
            <a:off x="4939500" y="724200"/>
            <a:ext cx="3837000" cy="3695100"/>
          </a:xfrm>
          <a:prstGeom prst="rect">
            <a:avLst/>
          </a:prstGeom>
        </p:spPr>
        <p:txBody>
          <a:bodyPr wrap="square"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42" name="Shape 42"/>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3"/>
        <p:cNvGrpSpPr/>
        <p:nvPr/>
      </p:nvGrpSpPr>
      <p:grpSpPr>
        <a:xfrm>
          <a:off x="0" y="0"/>
          <a:ext cx="0" cy="0"/>
          <a:chOff x="0" y="0"/>
          <a:chExt cx="0" cy="0"/>
        </a:xfrm>
      </p:grpSpPr>
      <p:sp>
        <p:nvSpPr>
          <p:cNvPr id="44" name="Shape 44"/>
          <p:cNvSpPr txBox="1">
            <a:spLocks noGrp="1"/>
          </p:cNvSpPr>
          <p:nvPr>
            <p:ph type="body" idx="1"/>
          </p:nvPr>
        </p:nvSpPr>
        <p:spPr>
          <a:xfrm>
            <a:off x="319500" y="4233725"/>
            <a:ext cx="5998800" cy="598800"/>
          </a:xfrm>
          <a:prstGeom prst="rect">
            <a:avLst/>
          </a:prstGeom>
        </p:spPr>
        <p:txBody>
          <a:bodyPr wrap="square" lIns="91425" tIns="91425" rIns="91425" bIns="91425" anchor="ctr" anchorCtr="0"/>
          <a:lstStyle>
            <a:lvl1pPr lvl="0">
              <a:lnSpc>
                <a:spcPct val="100000"/>
              </a:lnSpc>
              <a:spcBef>
                <a:spcPts val="0"/>
              </a:spcBef>
              <a:spcAft>
                <a:spcPts val="0"/>
              </a:spcAft>
              <a:buClr>
                <a:schemeClr val="accent3"/>
              </a:buClr>
              <a:buFont typeface="Alfa Slab One"/>
              <a:buNone/>
              <a:defRPr>
                <a:solidFill>
                  <a:schemeClr val="accent3"/>
                </a:solidFill>
                <a:latin typeface="Alfa Slab One"/>
                <a:ea typeface="Alfa Slab One"/>
                <a:cs typeface="Alfa Slab One"/>
                <a:sym typeface="Alfa Slab One"/>
              </a:defRPr>
            </a:lvl1pPr>
          </a:lstStyle>
          <a:p>
            <a:endParaRPr/>
          </a:p>
        </p:txBody>
      </p:sp>
      <p:sp>
        <p:nvSpPr>
          <p:cNvPr id="45" name="Shape 45"/>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ameday">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wrap="square" lIns="91425" tIns="91425" rIns="91425" bIns="91425" anchor="t" anchorCtr="0"/>
          <a:lstStyle>
            <a:lvl1pPr lvl="0">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1pPr>
            <a:lvl2pPr lvl="1">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2pPr>
            <a:lvl3pPr lvl="2">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3pPr>
            <a:lvl4pPr lvl="3">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4pPr>
            <a:lvl5pPr lvl="4">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5pPr>
            <a:lvl6pPr lvl="5">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6pPr>
            <a:lvl7pPr lvl="6">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7pPr>
            <a:lvl8pPr lvl="7">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8pPr>
            <a:lvl9pPr lvl="8">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wrap="square" lIns="91425" tIns="91425" rIns="91425" bIns="91425" anchor="t" anchorCtr="0"/>
          <a:lstStyle>
            <a:lvl1pPr lvl="0">
              <a:lnSpc>
                <a:spcPct val="115000"/>
              </a:lnSpc>
              <a:spcBef>
                <a:spcPts val="0"/>
              </a:spcBef>
              <a:spcAft>
                <a:spcPts val="1600"/>
              </a:spcAft>
              <a:buClr>
                <a:schemeClr val="dk2"/>
              </a:buClr>
              <a:buSzPct val="100000"/>
              <a:buFont typeface="Proxima Nova"/>
              <a:buChar char="●"/>
              <a:defRPr sz="1800">
                <a:solidFill>
                  <a:schemeClr val="dk2"/>
                </a:solidFill>
                <a:latin typeface="Proxima Nova"/>
                <a:ea typeface="Proxima Nova"/>
                <a:cs typeface="Proxima Nova"/>
                <a:sym typeface="Proxima Nova"/>
              </a:defRPr>
            </a:lvl1pPr>
            <a:lvl2pPr lvl="1">
              <a:lnSpc>
                <a:spcPct val="115000"/>
              </a:lnSpc>
              <a:spcBef>
                <a:spcPts val="0"/>
              </a:spcBef>
              <a:spcAft>
                <a:spcPts val="1600"/>
              </a:spcAft>
              <a:buClr>
                <a:schemeClr val="dk2"/>
              </a:buClr>
              <a:buFont typeface="Proxima Nova"/>
              <a:buChar char="○"/>
              <a:defRPr>
                <a:solidFill>
                  <a:schemeClr val="dk2"/>
                </a:solidFill>
                <a:latin typeface="Proxima Nova"/>
                <a:ea typeface="Proxima Nova"/>
                <a:cs typeface="Proxima Nova"/>
                <a:sym typeface="Proxima Nova"/>
              </a:defRPr>
            </a:lvl2pPr>
            <a:lvl3pPr lvl="2">
              <a:lnSpc>
                <a:spcPct val="115000"/>
              </a:lnSpc>
              <a:spcBef>
                <a:spcPts val="0"/>
              </a:spcBef>
              <a:spcAft>
                <a:spcPts val="1600"/>
              </a:spcAft>
              <a:buClr>
                <a:schemeClr val="dk2"/>
              </a:buClr>
              <a:buFont typeface="Proxima Nova"/>
              <a:buChar char="■"/>
              <a:defRPr>
                <a:solidFill>
                  <a:schemeClr val="dk2"/>
                </a:solidFill>
                <a:latin typeface="Proxima Nova"/>
                <a:ea typeface="Proxima Nova"/>
                <a:cs typeface="Proxima Nova"/>
                <a:sym typeface="Proxima Nova"/>
              </a:defRPr>
            </a:lvl3pPr>
            <a:lvl4pPr lvl="3">
              <a:lnSpc>
                <a:spcPct val="115000"/>
              </a:lnSpc>
              <a:spcBef>
                <a:spcPts val="0"/>
              </a:spcBef>
              <a:spcAft>
                <a:spcPts val="1600"/>
              </a:spcAft>
              <a:buClr>
                <a:schemeClr val="dk2"/>
              </a:buClr>
              <a:buFont typeface="Proxima Nova"/>
              <a:buChar char="●"/>
              <a:defRPr>
                <a:solidFill>
                  <a:schemeClr val="dk2"/>
                </a:solidFill>
                <a:latin typeface="Proxima Nova"/>
                <a:ea typeface="Proxima Nova"/>
                <a:cs typeface="Proxima Nova"/>
                <a:sym typeface="Proxima Nova"/>
              </a:defRPr>
            </a:lvl4pPr>
            <a:lvl5pPr lvl="4">
              <a:lnSpc>
                <a:spcPct val="115000"/>
              </a:lnSpc>
              <a:spcBef>
                <a:spcPts val="0"/>
              </a:spcBef>
              <a:spcAft>
                <a:spcPts val="1600"/>
              </a:spcAft>
              <a:buClr>
                <a:schemeClr val="dk2"/>
              </a:buClr>
              <a:buFont typeface="Proxima Nova"/>
              <a:buChar char="○"/>
              <a:defRPr>
                <a:solidFill>
                  <a:schemeClr val="dk2"/>
                </a:solidFill>
                <a:latin typeface="Proxima Nova"/>
                <a:ea typeface="Proxima Nova"/>
                <a:cs typeface="Proxima Nova"/>
                <a:sym typeface="Proxima Nova"/>
              </a:defRPr>
            </a:lvl5pPr>
            <a:lvl6pPr lvl="5">
              <a:lnSpc>
                <a:spcPct val="115000"/>
              </a:lnSpc>
              <a:spcBef>
                <a:spcPts val="0"/>
              </a:spcBef>
              <a:spcAft>
                <a:spcPts val="1600"/>
              </a:spcAft>
              <a:buClr>
                <a:schemeClr val="dk2"/>
              </a:buClr>
              <a:buFont typeface="Proxima Nova"/>
              <a:buChar char="■"/>
              <a:defRPr>
                <a:solidFill>
                  <a:schemeClr val="dk2"/>
                </a:solidFill>
                <a:latin typeface="Proxima Nova"/>
                <a:ea typeface="Proxima Nova"/>
                <a:cs typeface="Proxima Nova"/>
                <a:sym typeface="Proxima Nova"/>
              </a:defRPr>
            </a:lvl6pPr>
            <a:lvl7pPr lvl="6">
              <a:lnSpc>
                <a:spcPct val="115000"/>
              </a:lnSpc>
              <a:spcBef>
                <a:spcPts val="0"/>
              </a:spcBef>
              <a:spcAft>
                <a:spcPts val="1600"/>
              </a:spcAft>
              <a:buClr>
                <a:schemeClr val="dk2"/>
              </a:buClr>
              <a:buFont typeface="Proxima Nova"/>
              <a:buChar char="●"/>
              <a:defRPr>
                <a:solidFill>
                  <a:schemeClr val="dk2"/>
                </a:solidFill>
                <a:latin typeface="Proxima Nova"/>
                <a:ea typeface="Proxima Nova"/>
                <a:cs typeface="Proxima Nova"/>
                <a:sym typeface="Proxima Nova"/>
              </a:defRPr>
            </a:lvl7pPr>
            <a:lvl8pPr lvl="7">
              <a:lnSpc>
                <a:spcPct val="115000"/>
              </a:lnSpc>
              <a:spcBef>
                <a:spcPts val="0"/>
              </a:spcBef>
              <a:spcAft>
                <a:spcPts val="1600"/>
              </a:spcAft>
              <a:buClr>
                <a:schemeClr val="dk2"/>
              </a:buClr>
              <a:buFont typeface="Proxima Nova"/>
              <a:buChar char="○"/>
              <a:defRPr>
                <a:solidFill>
                  <a:schemeClr val="dk2"/>
                </a:solidFill>
                <a:latin typeface="Proxima Nova"/>
                <a:ea typeface="Proxima Nova"/>
                <a:cs typeface="Proxima Nova"/>
                <a:sym typeface="Proxima Nova"/>
              </a:defRPr>
            </a:lvl8pPr>
            <a:lvl9pPr lvl="8">
              <a:lnSpc>
                <a:spcPct val="115000"/>
              </a:lnSpc>
              <a:spcBef>
                <a:spcPts val="0"/>
              </a:spcBef>
              <a:spcAft>
                <a:spcPts val="1600"/>
              </a:spcAft>
              <a:buClr>
                <a:schemeClr val="dk2"/>
              </a:buClr>
              <a:buFont typeface="Proxima Nova"/>
              <a:buChar char="■"/>
              <a:defRPr>
                <a:solidFill>
                  <a:schemeClr val="dk2"/>
                </a:solidFill>
                <a:latin typeface="Proxima Nova"/>
                <a:ea typeface="Proxima Nova"/>
                <a:cs typeface="Proxima Nova"/>
                <a:sym typeface="Proxima Nova"/>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wrap="square" lIns="91425" tIns="91425" rIns="91425" bIns="91425" anchor="ctr" anchorCtr="0">
            <a:noAutofit/>
          </a:bodyPr>
          <a:lstStyle/>
          <a:p>
            <a:pPr lvl="0" algn="r">
              <a:spcBef>
                <a:spcPts val="0"/>
              </a:spcBef>
              <a:buNone/>
            </a:pPr>
            <a:fld id="{00000000-1234-1234-1234-123412341234}" type="slidenum">
              <a:rPr lang="en" sz="1000">
                <a:solidFill>
                  <a:schemeClr val="dk2"/>
                </a:solidFill>
                <a:latin typeface="Proxima Nova"/>
                <a:ea typeface="Proxima Nova"/>
                <a:cs typeface="Proxima Nova"/>
                <a:sym typeface="Proxima Nova"/>
              </a:rPr>
              <a:t>‹#›</a:t>
            </a:fld>
            <a:endParaRPr lang="en" sz="1000">
              <a:solidFill>
                <a:schemeClr val="dk2"/>
              </a:solidFill>
              <a:latin typeface="Proxima Nova"/>
              <a:ea typeface="Proxima Nova"/>
              <a:cs typeface="Proxima Nova"/>
              <a:sym typeface="Proxima Nova"/>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a:spLocks noGrp="1"/>
          </p:cNvSpPr>
          <p:nvPr>
            <p:ph type="ctrTitle"/>
          </p:nvPr>
        </p:nvSpPr>
        <p:spPr>
          <a:xfrm>
            <a:off x="311700" y="595975"/>
            <a:ext cx="8520600" cy="1957800"/>
          </a:xfrm>
          <a:prstGeom prst="rect">
            <a:avLst/>
          </a:prstGeom>
        </p:spPr>
        <p:txBody>
          <a:bodyPr wrap="square" lIns="91425" tIns="91425" rIns="91425" bIns="91425" anchor="b" anchorCtr="0">
            <a:noAutofit/>
          </a:bodyPr>
          <a:lstStyle/>
          <a:p>
            <a:pPr lvl="0">
              <a:spcBef>
                <a:spcPts val="0"/>
              </a:spcBef>
              <a:buNone/>
            </a:pPr>
            <a:r>
              <a:rPr lang="en"/>
              <a:t>S.A.Q. in Pairs</a:t>
            </a:r>
          </a:p>
        </p:txBody>
      </p:sp>
      <p:sp>
        <p:nvSpPr>
          <p:cNvPr id="57" name="Shape 57"/>
          <p:cNvSpPr txBox="1">
            <a:spLocks noGrp="1"/>
          </p:cNvSpPr>
          <p:nvPr>
            <p:ph type="subTitle" idx="1"/>
          </p:nvPr>
        </p:nvSpPr>
        <p:spPr>
          <a:xfrm>
            <a:off x="311700" y="3165823"/>
            <a:ext cx="8520600" cy="733500"/>
          </a:xfrm>
          <a:prstGeom prst="rect">
            <a:avLst/>
          </a:prstGeom>
        </p:spPr>
        <p:txBody>
          <a:bodyPr wrap="square" lIns="91425" tIns="91425" rIns="91425" bIns="91425" anchor="t" anchorCtr="0">
            <a:noAutofit/>
          </a:bodyPr>
          <a:lstStyle/>
          <a:p>
            <a:pPr lvl="0">
              <a:spcBef>
                <a:spcPts val="0"/>
              </a:spcBef>
              <a:buNone/>
            </a:pPr>
            <a:r>
              <a:rPr lang="en"/>
              <a:t>Over “Loo-Wit the Fire Keeper”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265500" y="1375599"/>
            <a:ext cx="4045200" cy="1551900"/>
          </a:xfrm>
          <a:prstGeom prst="rect">
            <a:avLst/>
          </a:prstGeom>
        </p:spPr>
        <p:txBody>
          <a:bodyPr wrap="square" lIns="91425" tIns="91425" rIns="91425" bIns="91425" anchor="b" anchorCtr="0">
            <a:noAutofit/>
          </a:bodyPr>
          <a:lstStyle/>
          <a:p>
            <a:pPr lvl="0">
              <a:spcBef>
                <a:spcPts val="0"/>
              </a:spcBef>
              <a:buNone/>
            </a:pPr>
            <a:r>
              <a:rPr lang="en"/>
              <a:t>Remember!</a:t>
            </a:r>
          </a:p>
        </p:txBody>
      </p:sp>
      <p:sp>
        <p:nvSpPr>
          <p:cNvPr id="63" name="Shape 63"/>
          <p:cNvSpPr txBox="1">
            <a:spLocks noGrp="1"/>
          </p:cNvSpPr>
          <p:nvPr>
            <p:ph type="body" idx="2"/>
          </p:nvPr>
        </p:nvSpPr>
        <p:spPr>
          <a:xfrm>
            <a:off x="4939500" y="724200"/>
            <a:ext cx="3837000" cy="3695100"/>
          </a:xfrm>
          <a:prstGeom prst="rect">
            <a:avLst/>
          </a:prstGeom>
        </p:spPr>
        <p:txBody>
          <a:bodyPr wrap="square" lIns="91425" tIns="91425" rIns="91425" bIns="91425" anchor="ctr" anchorCtr="0">
            <a:noAutofit/>
          </a:bodyPr>
          <a:lstStyle/>
          <a:p>
            <a:pPr marL="457200" lvl="0" indent="-228600" rtl="0">
              <a:spcBef>
                <a:spcPts val="0"/>
              </a:spcBef>
            </a:pPr>
            <a:r>
              <a:rPr lang="en"/>
              <a:t>A - Answer the Question</a:t>
            </a:r>
          </a:p>
          <a:p>
            <a:pPr marL="914400" lvl="1" indent="-228600" rtl="0">
              <a:spcBef>
                <a:spcPts val="0"/>
              </a:spcBef>
            </a:pPr>
            <a:r>
              <a:rPr lang="en"/>
              <a:t>By restating the Question as a Statement</a:t>
            </a:r>
          </a:p>
          <a:p>
            <a:pPr marL="457200" lvl="0" indent="-228600" rtl="0">
              <a:spcBef>
                <a:spcPts val="0"/>
              </a:spcBef>
            </a:pPr>
            <a:r>
              <a:rPr lang="en"/>
              <a:t>P - Prove your Answer</a:t>
            </a:r>
          </a:p>
          <a:p>
            <a:pPr marL="914400" lvl="1" indent="-228600">
              <a:spcBef>
                <a:spcPts val="0"/>
              </a:spcBef>
            </a:pPr>
            <a:r>
              <a:rPr lang="en"/>
              <a:t>Using Text Evidence (a Direct Quote)</a:t>
            </a:r>
          </a:p>
          <a:p>
            <a:pPr marL="457200" lvl="0" indent="-228600" rtl="0">
              <a:spcBef>
                <a:spcPts val="0"/>
              </a:spcBef>
            </a:pPr>
            <a:r>
              <a:rPr lang="en"/>
              <a:t>E - Explain </a:t>
            </a:r>
          </a:p>
          <a:p>
            <a:pPr marL="914400" lvl="1" indent="-228600">
              <a:spcBef>
                <a:spcPts val="0"/>
              </a:spcBef>
            </a:pPr>
            <a:r>
              <a:rPr lang="en"/>
              <a:t>How your Proof directly supports your Answer</a:t>
            </a:r>
          </a:p>
        </p:txBody>
      </p:sp>
      <p:sp>
        <p:nvSpPr>
          <p:cNvPr id="64" name="Shape 64"/>
          <p:cNvSpPr txBox="1">
            <a:spLocks noGrp="1"/>
          </p:cNvSpPr>
          <p:nvPr>
            <p:ph type="subTitle" idx="1"/>
          </p:nvPr>
        </p:nvSpPr>
        <p:spPr>
          <a:xfrm>
            <a:off x="265500" y="2981125"/>
            <a:ext cx="4045200" cy="1345499"/>
          </a:xfrm>
          <a:prstGeom prst="rect">
            <a:avLst/>
          </a:prstGeom>
        </p:spPr>
        <p:txBody>
          <a:bodyPr wrap="square" lIns="91425" tIns="91425" rIns="91425" bIns="91425" anchor="t" anchorCtr="0">
            <a:noAutofit/>
          </a:bodyPr>
          <a:lstStyle/>
          <a:p>
            <a:pPr lvl="0">
              <a:spcBef>
                <a:spcPts val="0"/>
              </a:spcBef>
              <a:buNone/>
            </a:pPr>
            <a:r>
              <a:rPr lang="en"/>
              <a:t>Be sure to color code your final draft.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265500" y="1375599"/>
            <a:ext cx="4045200" cy="1551900"/>
          </a:xfrm>
          <a:prstGeom prst="rect">
            <a:avLst/>
          </a:prstGeom>
        </p:spPr>
        <p:txBody>
          <a:bodyPr wrap="square" lIns="91425" tIns="91425" rIns="91425" bIns="91425" anchor="b" anchorCtr="0">
            <a:noAutofit/>
          </a:bodyPr>
          <a:lstStyle/>
          <a:p>
            <a:pPr lvl="0" rtl="0">
              <a:spcBef>
                <a:spcPts val="0"/>
              </a:spcBef>
              <a:buNone/>
            </a:pPr>
            <a:r>
              <a:rPr lang="en"/>
              <a:t>Sentence Stems</a:t>
            </a:r>
          </a:p>
        </p:txBody>
      </p:sp>
      <p:sp>
        <p:nvSpPr>
          <p:cNvPr id="70" name="Shape 70"/>
          <p:cNvSpPr txBox="1">
            <a:spLocks noGrp="1"/>
          </p:cNvSpPr>
          <p:nvPr>
            <p:ph type="body" idx="2"/>
          </p:nvPr>
        </p:nvSpPr>
        <p:spPr>
          <a:xfrm>
            <a:off x="4939500" y="724200"/>
            <a:ext cx="3837000" cy="3695100"/>
          </a:xfrm>
          <a:prstGeom prst="rect">
            <a:avLst/>
          </a:prstGeom>
        </p:spPr>
        <p:txBody>
          <a:bodyPr wrap="square" lIns="91425" tIns="91425" rIns="91425" bIns="91425" anchor="ctr" anchorCtr="0">
            <a:noAutofit/>
          </a:bodyPr>
          <a:lstStyle/>
          <a:p>
            <a:pPr marL="457200" lvl="0" indent="-228600" rtl="0">
              <a:spcBef>
                <a:spcPts val="0"/>
              </a:spcBef>
            </a:pPr>
            <a:r>
              <a:rPr lang="en"/>
              <a:t>A - Restate the question, but first, take out the question words</a:t>
            </a:r>
          </a:p>
          <a:p>
            <a:pPr marL="914400" lvl="1" indent="-228600" rtl="0">
              <a:spcBef>
                <a:spcPts val="0"/>
              </a:spcBef>
            </a:pPr>
            <a:r>
              <a:rPr lang="en"/>
              <a:t>Question words = Who, What, When, Where, How, etc.</a:t>
            </a:r>
          </a:p>
          <a:p>
            <a:pPr marL="457200" lvl="0" indent="-228600" rtl="0">
              <a:spcBef>
                <a:spcPts val="0"/>
              </a:spcBef>
            </a:pPr>
            <a:r>
              <a:rPr lang="en"/>
              <a:t>P - According to the text, “quote.”</a:t>
            </a:r>
          </a:p>
          <a:p>
            <a:pPr marL="457200" lvl="0" indent="-228600" rtl="0">
              <a:spcBef>
                <a:spcPts val="0"/>
              </a:spcBef>
            </a:pPr>
            <a:r>
              <a:rPr lang="en"/>
              <a:t>E - This text evidence supports my answer because...</a:t>
            </a:r>
          </a:p>
        </p:txBody>
      </p:sp>
      <p:sp>
        <p:nvSpPr>
          <p:cNvPr id="71" name="Shape 71"/>
          <p:cNvSpPr txBox="1">
            <a:spLocks noGrp="1"/>
          </p:cNvSpPr>
          <p:nvPr>
            <p:ph type="subTitle" idx="1"/>
          </p:nvPr>
        </p:nvSpPr>
        <p:spPr>
          <a:xfrm>
            <a:off x="265500" y="2981125"/>
            <a:ext cx="4045200" cy="1345499"/>
          </a:xfrm>
          <a:prstGeom prst="rect">
            <a:avLst/>
          </a:prstGeom>
        </p:spPr>
        <p:txBody>
          <a:bodyPr wrap="square" lIns="91425" tIns="91425" rIns="91425" bIns="91425" anchor="t" anchorCtr="0">
            <a:noAutofit/>
          </a:bodyPr>
          <a:lstStyle/>
          <a:p>
            <a:pPr lvl="0" rtl="0">
              <a:spcBef>
                <a:spcPts val="0"/>
              </a:spcBef>
              <a:buNone/>
            </a:pPr>
            <a:r>
              <a:rPr lang="en" dirty="0"/>
              <a:t>Try them out!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265500" y="822824"/>
            <a:ext cx="4045200" cy="1551900"/>
          </a:xfrm>
          <a:prstGeom prst="rect">
            <a:avLst/>
          </a:prstGeom>
        </p:spPr>
        <p:txBody>
          <a:bodyPr wrap="square" lIns="91425" tIns="91425" rIns="91425" bIns="91425" anchor="b" anchorCtr="0">
            <a:noAutofit/>
          </a:bodyPr>
          <a:lstStyle/>
          <a:p>
            <a:pPr lvl="0">
              <a:spcBef>
                <a:spcPts val="0"/>
              </a:spcBef>
              <a:buNone/>
            </a:pPr>
            <a:r>
              <a:rPr lang="en"/>
              <a:t>Question</a:t>
            </a:r>
          </a:p>
        </p:txBody>
      </p:sp>
      <p:sp>
        <p:nvSpPr>
          <p:cNvPr id="77" name="Shape 77"/>
          <p:cNvSpPr txBox="1">
            <a:spLocks noGrp="1"/>
          </p:cNvSpPr>
          <p:nvPr>
            <p:ph type="subTitle" idx="1"/>
          </p:nvPr>
        </p:nvSpPr>
        <p:spPr>
          <a:xfrm>
            <a:off x="321700" y="2374725"/>
            <a:ext cx="4045200" cy="1345499"/>
          </a:xfrm>
          <a:prstGeom prst="rect">
            <a:avLst/>
          </a:prstGeom>
        </p:spPr>
        <p:txBody>
          <a:bodyPr wrap="square" lIns="91425" tIns="91425" rIns="91425" bIns="91425" anchor="t" anchorCtr="0">
            <a:noAutofit/>
          </a:bodyPr>
          <a:lstStyle/>
          <a:p>
            <a:pPr lvl="0">
              <a:spcBef>
                <a:spcPts val="0"/>
              </a:spcBef>
              <a:buNone/>
            </a:pPr>
            <a:r>
              <a:rPr lang="en" sz="2400" dirty="0"/>
              <a:t>What is the theme of “Loo-Wit, the Fire Keeper?”</a:t>
            </a:r>
          </a:p>
        </p:txBody>
      </p:sp>
      <p:sp>
        <p:nvSpPr>
          <p:cNvPr id="78" name="Shape 78"/>
          <p:cNvSpPr txBox="1">
            <a:spLocks noGrp="1"/>
          </p:cNvSpPr>
          <p:nvPr>
            <p:ph type="body" idx="2"/>
          </p:nvPr>
        </p:nvSpPr>
        <p:spPr>
          <a:xfrm>
            <a:off x="4939500" y="724200"/>
            <a:ext cx="3837000" cy="3695100"/>
          </a:xfrm>
          <a:prstGeom prst="rect">
            <a:avLst/>
          </a:prstGeom>
        </p:spPr>
        <p:txBody>
          <a:bodyPr wrap="square" lIns="91425" tIns="91425" rIns="91425" bIns="91425" anchor="ctr" anchorCtr="0">
            <a:noAutofit/>
          </a:bodyPr>
          <a:lstStyle/>
          <a:p>
            <a:pPr lvl="0">
              <a:spcBef>
                <a:spcPts val="0"/>
              </a:spcBef>
              <a:buNone/>
            </a:pPr>
            <a:r>
              <a:rPr lang="en"/>
              <a:t>Look at the question and think about what it is asking. </a:t>
            </a:r>
          </a:p>
          <a:p>
            <a:pPr lvl="0">
              <a:spcBef>
                <a:spcPts val="0"/>
              </a:spcBef>
              <a:buNone/>
            </a:pPr>
            <a:r>
              <a:rPr lang="en"/>
              <a:t>Think about the SLIME strategy. How do you find theme?</a:t>
            </a:r>
          </a:p>
          <a:p>
            <a:pPr lvl="0">
              <a:spcBef>
                <a:spcPts val="0"/>
              </a:spcBef>
              <a:buNone/>
            </a:pPr>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265500" y="822824"/>
            <a:ext cx="4045200" cy="1551900"/>
          </a:xfrm>
          <a:prstGeom prst="rect">
            <a:avLst/>
          </a:prstGeom>
        </p:spPr>
        <p:txBody>
          <a:bodyPr wrap="square" lIns="91425" tIns="91425" rIns="91425" bIns="91425" anchor="b" anchorCtr="0">
            <a:noAutofit/>
          </a:bodyPr>
          <a:lstStyle/>
          <a:p>
            <a:pPr lvl="0" rtl="0">
              <a:spcBef>
                <a:spcPts val="0"/>
              </a:spcBef>
              <a:buNone/>
            </a:pPr>
            <a:r>
              <a:rPr lang="en"/>
              <a:t>Teacher Example</a:t>
            </a:r>
          </a:p>
        </p:txBody>
      </p:sp>
      <p:sp>
        <p:nvSpPr>
          <p:cNvPr id="84" name="Shape 84"/>
          <p:cNvSpPr txBox="1">
            <a:spLocks noGrp="1"/>
          </p:cNvSpPr>
          <p:nvPr>
            <p:ph type="subTitle" idx="1"/>
          </p:nvPr>
        </p:nvSpPr>
        <p:spPr>
          <a:xfrm>
            <a:off x="321700" y="2374725"/>
            <a:ext cx="4045200" cy="1345499"/>
          </a:xfrm>
          <a:prstGeom prst="rect">
            <a:avLst/>
          </a:prstGeom>
        </p:spPr>
        <p:txBody>
          <a:bodyPr wrap="square" lIns="91425" tIns="91425" rIns="91425" bIns="91425" anchor="t" anchorCtr="0">
            <a:noAutofit/>
          </a:bodyPr>
          <a:lstStyle/>
          <a:p>
            <a:pPr lvl="0" rtl="0">
              <a:spcBef>
                <a:spcPts val="0"/>
              </a:spcBef>
              <a:buNone/>
            </a:pPr>
            <a:r>
              <a:rPr lang="en"/>
              <a:t>What is the theme of “Pandora’s Box?”</a:t>
            </a:r>
          </a:p>
        </p:txBody>
      </p:sp>
      <p:sp>
        <p:nvSpPr>
          <p:cNvPr id="85" name="Shape 85"/>
          <p:cNvSpPr txBox="1">
            <a:spLocks noGrp="1"/>
          </p:cNvSpPr>
          <p:nvPr>
            <p:ph type="body" idx="2"/>
          </p:nvPr>
        </p:nvSpPr>
        <p:spPr>
          <a:xfrm>
            <a:off x="4930525" y="993500"/>
            <a:ext cx="3837000" cy="3695100"/>
          </a:xfrm>
          <a:prstGeom prst="rect">
            <a:avLst/>
          </a:prstGeom>
        </p:spPr>
        <p:txBody>
          <a:bodyPr wrap="square" lIns="91425" tIns="91425" rIns="91425" bIns="91425" anchor="ctr" anchorCtr="0">
            <a:noAutofit/>
          </a:bodyPr>
          <a:lstStyle/>
          <a:p>
            <a:pPr lvl="0">
              <a:spcBef>
                <a:spcPts val="0"/>
              </a:spcBef>
              <a:buNone/>
            </a:pPr>
            <a:r>
              <a:rPr lang="en" sz="1400" b="1">
                <a:solidFill>
                  <a:srgbClr val="D5A6BD"/>
                </a:solidFill>
                <a:latin typeface="Open Sans"/>
                <a:ea typeface="Open Sans"/>
                <a:cs typeface="Open Sans"/>
                <a:sym typeface="Open Sans"/>
              </a:rPr>
              <a:t>The theme of ‘Pandora’s Box’ is hope outlasts all evil. </a:t>
            </a:r>
            <a:r>
              <a:rPr lang="en" sz="1400" b="1">
                <a:solidFill>
                  <a:srgbClr val="073763"/>
                </a:solidFill>
                <a:latin typeface="Open Sans"/>
                <a:ea typeface="Open Sans"/>
                <a:cs typeface="Open Sans"/>
                <a:sym typeface="Open Sans"/>
              </a:rPr>
              <a:t>This is made evident when Epimetheus asks Pandora if she thinks hope will live. Pandora replies, “I am sure it will. Somehow I know that it will outlive War and Sickness and all the other evils” (479).</a:t>
            </a:r>
            <a:r>
              <a:rPr lang="en" sz="1400" b="1">
                <a:solidFill>
                  <a:srgbClr val="9FC5E8"/>
                </a:solidFill>
                <a:latin typeface="Open Sans"/>
                <a:ea typeface="Open Sans"/>
                <a:cs typeface="Open Sans"/>
                <a:sym typeface="Open Sans"/>
              </a:rPr>
              <a:t> </a:t>
            </a:r>
            <a:r>
              <a:rPr lang="en" sz="1400" b="1">
                <a:solidFill>
                  <a:srgbClr val="FFFFFF"/>
                </a:solidFill>
                <a:latin typeface="Open Sans"/>
                <a:ea typeface="Open Sans"/>
                <a:cs typeface="Open Sans"/>
                <a:sym typeface="Open Sans"/>
              </a:rPr>
              <a:t>This quote shows that even after all the different evils are released from the box, Pandora believes that hope will be able to overcome all. The text describes her as being “no longer downhearted” after hope is released into the world, furthering the point that hope is a force to be reckoned with against evil.</a:t>
            </a:r>
            <a:r>
              <a:rPr lang="en" sz="1200" b="1">
                <a:solidFill>
                  <a:srgbClr val="FFFFFF"/>
                </a:solidFill>
                <a:latin typeface="Open Sans"/>
                <a:ea typeface="Open Sans"/>
                <a:cs typeface="Open Sans"/>
                <a:sym typeface="Open Sans"/>
              </a:rPr>
              <a:t> </a:t>
            </a:r>
          </a:p>
          <a:p>
            <a:pPr lvl="0" rtl="0">
              <a:spcBef>
                <a:spcPts val="0"/>
              </a:spcBef>
              <a:buNone/>
            </a:pPr>
            <a:endParaRPr sz="1200">
              <a:highlight>
                <a:srgbClr val="000000"/>
              </a:highlight>
            </a:endParaRPr>
          </a:p>
          <a:p>
            <a:pPr lvl="0" rtl="0">
              <a:spcBef>
                <a:spcPts val="0"/>
              </a:spcBef>
              <a:buNone/>
            </a:pPr>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265500" y="822824"/>
            <a:ext cx="4045200" cy="1551900"/>
          </a:xfrm>
          <a:prstGeom prst="rect">
            <a:avLst/>
          </a:prstGeom>
        </p:spPr>
        <p:txBody>
          <a:bodyPr wrap="square" lIns="91425" tIns="91425" rIns="91425" bIns="91425" anchor="b" anchorCtr="0">
            <a:noAutofit/>
          </a:bodyPr>
          <a:lstStyle/>
          <a:p>
            <a:pPr lvl="0" rtl="0">
              <a:spcBef>
                <a:spcPts val="0"/>
              </a:spcBef>
              <a:buNone/>
            </a:pPr>
            <a:r>
              <a:rPr lang="en" dirty="0"/>
              <a:t>Question</a:t>
            </a:r>
          </a:p>
        </p:txBody>
      </p:sp>
      <p:sp>
        <p:nvSpPr>
          <p:cNvPr id="91" name="Shape 91"/>
          <p:cNvSpPr txBox="1">
            <a:spLocks noGrp="1"/>
          </p:cNvSpPr>
          <p:nvPr>
            <p:ph type="subTitle" idx="1"/>
          </p:nvPr>
        </p:nvSpPr>
        <p:spPr>
          <a:xfrm>
            <a:off x="321700" y="2374725"/>
            <a:ext cx="4045200" cy="1345499"/>
          </a:xfrm>
          <a:prstGeom prst="rect">
            <a:avLst/>
          </a:prstGeom>
        </p:spPr>
        <p:txBody>
          <a:bodyPr wrap="square" lIns="91425" tIns="91425" rIns="91425" bIns="91425" anchor="t" anchorCtr="0">
            <a:noAutofit/>
          </a:bodyPr>
          <a:lstStyle/>
          <a:p>
            <a:pPr lvl="0" rtl="0">
              <a:spcBef>
                <a:spcPts val="0"/>
              </a:spcBef>
              <a:buNone/>
            </a:pPr>
            <a:r>
              <a:rPr lang="en" sz="2400" dirty="0"/>
              <a:t>What is the theme of “Loo-Wit, the Fire Keeper?”</a:t>
            </a:r>
          </a:p>
        </p:txBody>
      </p:sp>
      <p:sp>
        <p:nvSpPr>
          <p:cNvPr id="92" name="Shape 92"/>
          <p:cNvSpPr txBox="1">
            <a:spLocks noGrp="1"/>
          </p:cNvSpPr>
          <p:nvPr>
            <p:ph type="body" idx="2"/>
          </p:nvPr>
        </p:nvSpPr>
        <p:spPr>
          <a:xfrm>
            <a:off x="4939500" y="724200"/>
            <a:ext cx="3837000" cy="3695100"/>
          </a:xfrm>
          <a:prstGeom prst="rect">
            <a:avLst/>
          </a:prstGeom>
        </p:spPr>
        <p:txBody>
          <a:bodyPr wrap="square" lIns="91425" tIns="91425" rIns="91425" bIns="91425" anchor="ctr" anchorCtr="0">
            <a:noAutofit/>
          </a:bodyPr>
          <a:lstStyle/>
          <a:p>
            <a:pPr marL="457200" lvl="0" indent="-228600" rtl="0">
              <a:spcBef>
                <a:spcPts val="0"/>
              </a:spcBef>
            </a:pPr>
            <a:r>
              <a:rPr lang="en" sz="2000" dirty="0"/>
              <a:t>A - Restate the question, but first, take out the question words</a:t>
            </a:r>
          </a:p>
          <a:p>
            <a:pPr marL="914400" lvl="1" indent="-228600" rtl="0">
              <a:spcBef>
                <a:spcPts val="0"/>
              </a:spcBef>
            </a:pPr>
            <a:r>
              <a:rPr lang="en" sz="1600" dirty="0"/>
              <a:t>Question words = Who, What, When, Where, How, etc.</a:t>
            </a:r>
          </a:p>
          <a:p>
            <a:pPr marL="457200" lvl="0" indent="-228600" rtl="0">
              <a:spcBef>
                <a:spcPts val="0"/>
              </a:spcBef>
            </a:pPr>
            <a:r>
              <a:rPr lang="en" sz="2000" dirty="0"/>
              <a:t>P - According to the text, “quote.”</a:t>
            </a:r>
          </a:p>
          <a:p>
            <a:pPr marL="457200" lvl="0" indent="-228600" rtl="0">
              <a:spcBef>
                <a:spcPts val="0"/>
              </a:spcBef>
            </a:pPr>
            <a:r>
              <a:rPr lang="en" sz="2000" dirty="0"/>
              <a:t>E - This text evidence supports my answer because...</a:t>
            </a:r>
          </a:p>
          <a:p>
            <a:pPr lvl="0" rtl="0">
              <a:spcBef>
                <a:spcPts val="0"/>
              </a:spcBef>
              <a:buNone/>
            </a:pPr>
            <a:endParaRPr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Gameday">
  <a:themeElements>
    <a:clrScheme name="Gameday">
      <a:dk1>
        <a:srgbClr val="4285F4"/>
      </a:dk1>
      <a:lt1>
        <a:srgbClr val="FFFFFF"/>
      </a:lt1>
      <a:dk2>
        <a:srgbClr val="666666"/>
      </a:dk2>
      <a:lt2>
        <a:srgbClr val="D9D9D9"/>
      </a:lt2>
      <a:accent1>
        <a:srgbClr val="455A64"/>
      </a:accent1>
      <a:accent2>
        <a:srgbClr val="607D8B"/>
      </a:accent2>
      <a:accent3>
        <a:srgbClr val="FF5722"/>
      </a:accent3>
      <a:accent4>
        <a:srgbClr val="D84315"/>
      </a:accent4>
      <a:accent5>
        <a:srgbClr val="1C3AA9"/>
      </a:accent5>
      <a:accent6>
        <a:srgbClr val="FFAB40"/>
      </a:accent6>
      <a:hlink>
        <a:srgbClr val="1C3AA9"/>
      </a:hlink>
      <a:folHlink>
        <a:srgbClr val="1C3A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TotalTime>
  <Words>340</Words>
  <Application>Microsoft Office PowerPoint</Application>
  <PresentationFormat>On-screen Show (16:9)</PresentationFormat>
  <Paragraphs>29</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Open Sans</vt:lpstr>
      <vt:lpstr>Alfa Slab One</vt:lpstr>
      <vt:lpstr>Proxima Nova</vt:lpstr>
      <vt:lpstr>Arial</vt:lpstr>
      <vt:lpstr>Gameday</vt:lpstr>
      <vt:lpstr>S.A.Q. in Pairs</vt:lpstr>
      <vt:lpstr>Remember!</vt:lpstr>
      <vt:lpstr>Sentence Stems</vt:lpstr>
      <vt:lpstr>Question</vt:lpstr>
      <vt:lpstr>Teacher Example</vt:lpstr>
      <vt:lpstr>Question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S.A.Q. in Pairs</dc:title>
  <dc:creator>Neff, Brooke</dc:creator>
  <cp:lastModifiedBy>Neff, Brooke</cp:lastModifiedBy>
  <cp:revision>4</cp:revision>
  <cp:lastPrinted>2017-09-07T21:24:04Z</cp:lastPrinted>
  <dcterms:modified xsi:type="dcterms:W3CDTF">2017-09-07T21:24:09Z</dcterms:modified>
</cp:coreProperties>
</file>