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How to find Theme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S</a:t>
            </a:r>
            <a:r>
              <a:rPr lang="en-US" sz="2400" b="1" dirty="0" smtClean="0"/>
              <a:t> – Subject: </a:t>
            </a:r>
            <a:r>
              <a:rPr lang="en-US" sz="2400" dirty="0" smtClean="0"/>
              <a:t>What is the </a:t>
            </a:r>
            <a:r>
              <a:rPr lang="en-US" sz="2400" u="sng" dirty="0" smtClean="0"/>
              <a:t>subject</a:t>
            </a:r>
            <a:r>
              <a:rPr lang="en-US" sz="2400" dirty="0" smtClean="0"/>
              <a:t> of the story?</a:t>
            </a:r>
          </a:p>
          <a:p>
            <a:r>
              <a:rPr lang="en-US" sz="3200" b="1" dirty="0" smtClean="0"/>
              <a:t>L</a:t>
            </a:r>
            <a:r>
              <a:rPr lang="en-US" sz="2400" b="1" dirty="0" smtClean="0"/>
              <a:t> – Lesson: </a:t>
            </a:r>
            <a:r>
              <a:rPr lang="en-US" sz="2400" dirty="0" smtClean="0"/>
              <a:t>What </a:t>
            </a:r>
            <a:r>
              <a:rPr lang="en-US" sz="2400" u="sng" dirty="0" smtClean="0"/>
              <a:t>lesson</a:t>
            </a:r>
            <a:r>
              <a:rPr lang="en-US" sz="2400" dirty="0" smtClean="0"/>
              <a:t> does the main character learn? Or, what does the reader learn from the character’s experiences?</a:t>
            </a:r>
          </a:p>
          <a:p>
            <a:r>
              <a:rPr lang="en-US" sz="3200" b="1" dirty="0" smtClean="0"/>
              <a:t>I/M </a:t>
            </a:r>
            <a:r>
              <a:rPr lang="en-US" sz="2400" b="1" dirty="0" smtClean="0"/>
              <a:t>– Idea/Message: </a:t>
            </a:r>
            <a:r>
              <a:rPr lang="en-US" sz="2400" dirty="0" smtClean="0"/>
              <a:t>What </a:t>
            </a:r>
            <a:r>
              <a:rPr lang="en-US" sz="2400" u="sng" dirty="0" smtClean="0"/>
              <a:t>idea or message </a:t>
            </a:r>
            <a:r>
              <a:rPr lang="en-US" sz="2400" dirty="0" smtClean="0"/>
              <a:t>is the author sharing about the topic?</a:t>
            </a:r>
          </a:p>
          <a:p>
            <a:r>
              <a:rPr lang="en-US" sz="3200" b="1" dirty="0" smtClean="0"/>
              <a:t>E</a:t>
            </a:r>
            <a:r>
              <a:rPr lang="en-US" sz="2400" b="1" dirty="0" smtClean="0"/>
              <a:t> – Evidence: </a:t>
            </a:r>
            <a:r>
              <a:rPr lang="en-US" sz="2400" dirty="0" smtClean="0"/>
              <a:t>What </a:t>
            </a:r>
            <a:r>
              <a:rPr lang="en-US" sz="2400" u="sng" dirty="0" smtClean="0"/>
              <a:t>evidence</a:t>
            </a:r>
            <a:r>
              <a:rPr lang="en-US" sz="2400" dirty="0" smtClean="0"/>
              <a:t> from the text supports this theme?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Remember: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Theme must be stated in sentence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Theme is inferred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Use the S.L.I.M.E. strategy to find the theme of any text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761978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93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How to find Theme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find Theme</dc:title>
  <dc:creator>Neff, Brooke</dc:creator>
  <cp:lastModifiedBy>Neff, Brooke</cp:lastModifiedBy>
  <cp:revision>1</cp:revision>
  <dcterms:created xsi:type="dcterms:W3CDTF">2017-08-29T13:25:14Z</dcterms:created>
  <dcterms:modified xsi:type="dcterms:W3CDTF">2017-08-29T13:30:56Z</dcterms:modified>
</cp:coreProperties>
</file>